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87" r:id="rId3"/>
    <p:sldId id="258" r:id="rId4"/>
    <p:sldId id="259" r:id="rId5"/>
    <p:sldId id="304" r:id="rId6"/>
    <p:sldId id="296" r:id="rId7"/>
    <p:sldId id="305" r:id="rId8"/>
    <p:sldId id="298" r:id="rId9"/>
    <p:sldId id="306" r:id="rId10"/>
    <p:sldId id="300" r:id="rId11"/>
    <p:sldId id="274" r:id="rId12"/>
    <p:sldId id="307" r:id="rId13"/>
    <p:sldId id="308" r:id="rId14"/>
    <p:sldId id="265" r:id="rId15"/>
    <p:sldId id="27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</p:embeddedFont>
    <p:embeddedFont>
      <p:font typeface="Playfair Display Regular" panose="020B0604020202020204" charset="0"/>
      <p:regular r:id="rId20"/>
      <p:bold r:id="rId21"/>
      <p:italic r:id="rId22"/>
      <p:boldItalic r:id="rId23"/>
    </p:embeddedFont>
    <p:embeddedFont>
      <p:font typeface="Inria Serif Light" panose="020B0604020202020204" charset="0"/>
      <p:regular r:id="rId24"/>
      <p:bold r:id="rId25"/>
      <p:italic r:id="rId26"/>
      <p:boldItalic r:id="rId27"/>
    </p:embeddedFont>
    <p:embeddedFont>
      <p:font typeface="Inria Serif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46DF28-2150-43F1-838E-3EFDFE06A0C1}">
  <a:tblStyle styleId="{2146DF28-2150-43F1-838E-3EFDFE06A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B1EE3E-A275-4247-A9CC-9BE1B03F3C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9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337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64b003c9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64b003c9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a24d6954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a24d6954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42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3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9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29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7900" y="-1675"/>
            <a:ext cx="916200" cy="91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928400" y="916150"/>
            <a:ext cx="2299500" cy="33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8227900" y="4227300"/>
            <a:ext cx="916200" cy="9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5700" y="1586238"/>
            <a:ext cx="3623100" cy="33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5700" y="2139163"/>
            <a:ext cx="3623100" cy="14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2307300" y="0"/>
            <a:ext cx="6836700" cy="46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67825" y="3875252"/>
            <a:ext cx="1767300" cy="85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>
                    <a:lumMod val="50000"/>
                  </a:schemeClr>
                </a:solidFill>
              </a:rPr>
              <a:t>Dior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7" name="Google Shape;67;p13"/>
          <p:cNvGrpSpPr/>
          <p:nvPr/>
        </p:nvGrpSpPr>
        <p:grpSpPr>
          <a:xfrm>
            <a:off x="8370067" y="150601"/>
            <a:ext cx="632500" cy="611548"/>
            <a:chOff x="1247825" y="5001950"/>
            <a:chExt cx="443300" cy="428675"/>
          </a:xfrm>
        </p:grpSpPr>
        <p:sp>
          <p:nvSpPr>
            <p:cNvPr id="68" name="Google Shape;68;p1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19" y="1150865"/>
            <a:ext cx="5751729" cy="3394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9" name="Google Shape;96;p16"/>
          <p:cNvSpPr txBox="1">
            <a:spLocks/>
          </p:cNvSpPr>
          <p:nvPr/>
        </p:nvSpPr>
        <p:spPr>
          <a:xfrm>
            <a:off x="564355" y="1632155"/>
            <a:ext cx="2809227" cy="305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Christian Dior SA offers some products in different categories:</a:t>
            </a:r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r>
              <a:rPr lang="en-US" sz="1400" dirty="0" smtClean="0"/>
              <a:t>-Christian </a:t>
            </a:r>
            <a:r>
              <a:rPr lang="en-US" sz="1400" dirty="0"/>
              <a:t>Dior Couture</a:t>
            </a:r>
          </a:p>
          <a:p>
            <a:pPr marL="0" indent="0">
              <a:buNone/>
            </a:pPr>
            <a:r>
              <a:rPr lang="en-US" sz="1400" dirty="0" smtClean="0"/>
              <a:t>-Wines </a:t>
            </a:r>
            <a:r>
              <a:rPr lang="en-US" sz="1400" dirty="0"/>
              <a:t>and Spirits</a:t>
            </a:r>
          </a:p>
          <a:p>
            <a:pPr marL="0" indent="0">
              <a:buNone/>
            </a:pPr>
            <a:r>
              <a:rPr lang="en-US" sz="1400" dirty="0" smtClean="0"/>
              <a:t>-Fashion </a:t>
            </a:r>
            <a:r>
              <a:rPr lang="en-US" sz="1400" dirty="0"/>
              <a:t>and Leather Goods</a:t>
            </a:r>
          </a:p>
          <a:p>
            <a:pPr marL="0" indent="0">
              <a:buNone/>
            </a:pPr>
            <a:r>
              <a:rPr lang="en-US" sz="1400" dirty="0" smtClean="0"/>
              <a:t>-Perfumes </a:t>
            </a:r>
            <a:r>
              <a:rPr lang="en-US" sz="1400" dirty="0"/>
              <a:t>and Cosmetics</a:t>
            </a:r>
          </a:p>
          <a:p>
            <a:pPr marL="0" indent="0">
              <a:buNone/>
            </a:pPr>
            <a:r>
              <a:rPr lang="en-US" sz="1400" dirty="0" smtClean="0"/>
              <a:t>-Watches </a:t>
            </a:r>
            <a:r>
              <a:rPr lang="en-US" sz="1400" dirty="0"/>
              <a:t>and Jewelry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33" y="2510143"/>
            <a:ext cx="2235040" cy="2235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4" y="2847682"/>
            <a:ext cx="3805671" cy="2093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28" y="704061"/>
            <a:ext cx="2066948" cy="1400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50" y="176669"/>
            <a:ext cx="1654988" cy="2487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57" y="332457"/>
            <a:ext cx="1748412" cy="23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2333528" y="36926"/>
            <a:ext cx="1845564" cy="277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number of branches 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6" name="Google Shape;336;p3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337" name="Google Shape;337;p31"/>
          <p:cNvCxnSpPr/>
          <p:nvPr/>
        </p:nvCxnSpPr>
        <p:spPr>
          <a:xfrm>
            <a:off x="2918150" y="922299"/>
            <a:ext cx="5602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2918150" y="1631781"/>
            <a:ext cx="5602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1"/>
          <p:cNvCxnSpPr/>
          <p:nvPr/>
        </p:nvCxnSpPr>
        <p:spPr>
          <a:xfrm>
            <a:off x="2918150" y="2341263"/>
            <a:ext cx="5602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1"/>
          <p:cNvCxnSpPr/>
          <p:nvPr/>
        </p:nvCxnSpPr>
        <p:spPr>
          <a:xfrm>
            <a:off x="2918150" y="3050746"/>
            <a:ext cx="5602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1"/>
          <p:cNvCxnSpPr/>
          <p:nvPr/>
        </p:nvCxnSpPr>
        <p:spPr>
          <a:xfrm>
            <a:off x="2918150" y="3782126"/>
            <a:ext cx="5602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31"/>
          <p:cNvSpPr txBox="1"/>
          <p:nvPr/>
        </p:nvSpPr>
        <p:spPr>
          <a:xfrm>
            <a:off x="2918150" y="7635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100</a:t>
            </a:r>
            <a:endParaRPr sz="1000" dirty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60</a:t>
            </a:r>
            <a:endParaRPr sz="1000" dirty="0" smtClean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40</a:t>
            </a:r>
            <a:endParaRPr sz="1000" dirty="0" smtClean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20</a:t>
            </a:r>
            <a:endParaRPr sz="1000" dirty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0</a:t>
            </a:r>
            <a:endParaRPr sz="1000" dirty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3550574" y="1752600"/>
            <a:ext cx="414267" cy="2029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4231072" y="3748734"/>
            <a:ext cx="36180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4878219" y="3406182"/>
            <a:ext cx="413549" cy="368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8282940" y="3646630"/>
            <a:ext cx="382958" cy="160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/>
          <p:nvPr/>
        </p:nvSpPr>
        <p:spPr>
          <a:xfrm>
            <a:off x="5629092" y="540578"/>
            <a:ext cx="431238" cy="3241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6471614" y="3707212"/>
            <a:ext cx="388172" cy="5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7398226" y="1968015"/>
            <a:ext cx="365662" cy="1794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5;p16"/>
          <p:cNvSpPr txBox="1">
            <a:spLocks/>
          </p:cNvSpPr>
          <p:nvPr/>
        </p:nvSpPr>
        <p:spPr>
          <a:xfrm>
            <a:off x="281451" y="2278700"/>
            <a:ext cx="2052077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Branching</a:t>
            </a:r>
            <a:endParaRPr lang="en-US" sz="3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335;p31"/>
          <p:cNvSpPr txBox="1">
            <a:spLocks/>
          </p:cNvSpPr>
          <p:nvPr/>
        </p:nvSpPr>
        <p:spPr>
          <a:xfrm>
            <a:off x="5617256" y="3848263"/>
            <a:ext cx="389043" cy="1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ria Serif Light"/>
              <a:buNone/>
              <a:defRPr sz="1500" b="0" i="0" u="none" strike="noStrike" cap="none">
                <a:solidFill>
                  <a:schemeClr val="dk2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0" indent="0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Asia</a:t>
            </a:r>
            <a:endParaRPr lang="en-US" sz="12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Google Shape;335;p31"/>
          <p:cNvSpPr txBox="1">
            <a:spLocks/>
          </p:cNvSpPr>
          <p:nvPr/>
        </p:nvSpPr>
        <p:spPr>
          <a:xfrm>
            <a:off x="3951935" y="3842703"/>
            <a:ext cx="659608" cy="19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ria Serif Light"/>
              <a:buNone/>
              <a:defRPr sz="1500" b="0" i="0" u="none" strike="noStrike" cap="none">
                <a:solidFill>
                  <a:schemeClr val="dk2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0" indent="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Africa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5398" y="3788685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Caribbean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839565"/>
            <a:ext cx="9145178" cy="30393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Statistics for the month of September 2010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65714" y="3782017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North </a:t>
            </a:r>
            <a:endParaRPr lang="ar-EG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America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99876" y="3771594"/>
            <a:ext cx="790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South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America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60072" y="3809133"/>
            <a:ext cx="635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Middle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Eas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230933" y="3762966"/>
            <a:ext cx="678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Europe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4</a:t>
            </a:r>
            <a:endParaRPr sz="9600" b="1" dirty="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Endorsement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37" y="0"/>
            <a:ext cx="2046143" cy="2987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0132" cy="3341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65" y="2244438"/>
            <a:ext cx="4454235" cy="2889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79" y="-9377"/>
            <a:ext cx="3082174" cy="23803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06"/>
            <a:ext cx="3840661" cy="240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72" y="1936173"/>
            <a:ext cx="2139262" cy="320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19" y="0"/>
            <a:ext cx="1893060" cy="23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184238" y="1821981"/>
            <a:ext cx="3623100" cy="33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Endorsement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184238" y="2317756"/>
            <a:ext cx="3623100" cy="17684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" sz="1400" dirty="0" smtClean="0"/>
              <a:t>-</a:t>
            </a:r>
            <a:r>
              <a:rPr lang="en-US" sz="1400" dirty="0"/>
              <a:t>Princess Diana with the Lady Dior bag made in honor of </a:t>
            </a:r>
            <a:r>
              <a:rPr lang="en-US" sz="1400" dirty="0" smtClean="0"/>
              <a:t>her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sz="1400" dirty="0" smtClean="0"/>
              <a:t>-</a:t>
            </a:r>
            <a:r>
              <a:rPr lang="en-US" sz="1400" dirty="0"/>
              <a:t>Princess </a:t>
            </a:r>
            <a:r>
              <a:rPr lang="en-US" sz="1400"/>
              <a:t>Margaret </a:t>
            </a:r>
            <a:r>
              <a:rPr lang="en-US" sz="1400" smtClean="0"/>
              <a:t>wearing </a:t>
            </a:r>
            <a:r>
              <a:rPr lang="en-US" sz="1400" dirty="0"/>
              <a:t>her ”favorite dress of all”, made by Christian </a:t>
            </a:r>
            <a:r>
              <a:rPr lang="en-US" sz="1400" dirty="0" smtClean="0"/>
              <a:t>Dior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sz="1400" dirty="0" smtClean="0"/>
              <a:t>-</a:t>
            </a:r>
            <a:r>
              <a:rPr lang="en-US" sz="1400" dirty="0"/>
              <a:t>Queen Soraya of Iran in the Christian Dior wedding dress</a:t>
            </a:r>
            <a:endParaRPr sz="1400"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32" y="148924"/>
            <a:ext cx="2293168" cy="269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80" y="148924"/>
            <a:ext cx="24257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57" y="2657475"/>
            <a:ext cx="4038286" cy="2393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Thanks!</a:t>
            </a:r>
            <a:endParaRPr sz="3000" b="1"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1" y="451470"/>
            <a:ext cx="4232049" cy="423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"/>
          <p:cNvSpPr txBox="1">
            <a:spLocks noGrp="1"/>
          </p:cNvSpPr>
          <p:nvPr>
            <p:ph type="title"/>
          </p:nvPr>
        </p:nvSpPr>
        <p:spPr>
          <a:xfrm>
            <a:off x="277091" y="823775"/>
            <a:ext cx="1960417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" sz="3600" dirty="0" smtClean="0">
                <a:solidFill>
                  <a:schemeClr val="tx1">
                    <a:lumMod val="50000"/>
                  </a:schemeClr>
                </a:solidFill>
              </a:rPr>
              <a:t>able </a:t>
            </a:r>
            <a:br>
              <a:rPr lang="en" sz="3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" sz="3600" dirty="0" smtClean="0">
                <a:solidFill>
                  <a:schemeClr val="tx1">
                    <a:lumMod val="50000"/>
                  </a:schemeClr>
                </a:solidFill>
              </a:rPr>
              <a:t>of contents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7" name="Google Shape;577;p44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78" name="Google Shape;578;p44"/>
          <p:cNvGrpSpPr/>
          <p:nvPr/>
        </p:nvGrpSpPr>
        <p:grpSpPr>
          <a:xfrm>
            <a:off x="2704064" y="1392076"/>
            <a:ext cx="3446504" cy="3092189"/>
            <a:chOff x="3778727" y="4460423"/>
            <a:chExt cx="719100" cy="645174"/>
          </a:xfrm>
        </p:grpSpPr>
        <p:sp>
          <p:nvSpPr>
            <p:cNvPr id="579" name="Google Shape;579;p44"/>
            <p:cNvSpPr/>
            <p:nvPr/>
          </p:nvSpPr>
          <p:spPr>
            <a:xfrm>
              <a:off x="3952217" y="488904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 smtClean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N</a:t>
              </a:r>
              <a:r>
                <a:rPr lang="en" sz="1200" b="1" dirty="0" smtClean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ame &amp; logo</a:t>
              </a:r>
              <a:endParaRPr sz="12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997701" y="4997465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 smtClean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introduction</a:t>
              </a:r>
              <a:endParaRPr sz="12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3867339" y="4662370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smtClean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Stretching  &amp; Extension</a:t>
              </a:r>
              <a:endParaRPr sz="12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819807" y="4546546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400"/>
              </a:pPr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Endorsement</a:t>
              </a:r>
              <a:endParaRPr sz="12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3911514" y="4775027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I</a:t>
              </a:r>
              <a:r>
                <a:rPr lang="en-US" sz="1200" b="1" dirty="0" smtClean="0">
                  <a:solidFill>
                    <a:schemeClr val="tx1">
                      <a:lumMod val="50000"/>
                    </a:schemeClr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mage</a:t>
              </a:r>
              <a:endParaRPr sz="12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endParaRPr>
            </a:p>
          </p:txBody>
        </p:sp>
      </p:grpSp>
      <p:cxnSp>
        <p:nvCxnSpPr>
          <p:cNvPr id="588" name="Google Shape;588;p44"/>
          <p:cNvCxnSpPr/>
          <p:nvPr/>
        </p:nvCxnSpPr>
        <p:spPr>
          <a:xfrm>
            <a:off x="5970347" y="2078069"/>
            <a:ext cx="1160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" name="Google Shape;589;p44"/>
          <p:cNvSpPr txBox="1"/>
          <p:nvPr/>
        </p:nvSpPr>
        <p:spPr>
          <a:xfrm>
            <a:off x="7251725" y="1981754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B</a:t>
            </a:r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randing technique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590" name="Google Shape;590;p44"/>
          <p:cNvCxnSpPr/>
          <p:nvPr/>
        </p:nvCxnSpPr>
        <p:spPr>
          <a:xfrm>
            <a:off x="5758847" y="2635998"/>
            <a:ext cx="137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1" name="Google Shape;591;p44"/>
          <p:cNvSpPr txBox="1"/>
          <p:nvPr/>
        </p:nvSpPr>
        <p:spPr>
          <a:xfrm>
            <a:off x="7251725" y="2475681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Different </a:t>
            </a:r>
            <a:r>
              <a:rPr lang="en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 products &amp; branches</a:t>
            </a:r>
            <a:endParaRPr sz="1000" dirty="0">
              <a:solidFill>
                <a:schemeClr val="tx1">
                  <a:lumMod val="75000"/>
                </a:schemeClr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592" name="Google Shape;592;p44"/>
          <p:cNvCxnSpPr/>
          <p:nvPr/>
        </p:nvCxnSpPr>
        <p:spPr>
          <a:xfrm>
            <a:off x="5578547" y="3180096"/>
            <a:ext cx="155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3" name="Google Shape;593;p44"/>
          <p:cNvSpPr txBox="1"/>
          <p:nvPr/>
        </p:nvSpPr>
        <p:spPr>
          <a:xfrm>
            <a:off x="7251725" y="3025871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W</a:t>
            </a:r>
            <a:r>
              <a:rPr lang="en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hat do you think &amp; belive about Dior?</a:t>
            </a:r>
            <a:endParaRPr sz="1000" dirty="0">
              <a:solidFill>
                <a:schemeClr val="tx1">
                  <a:lumMod val="75000"/>
                </a:schemeClr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594" name="Google Shape;594;p44"/>
          <p:cNvCxnSpPr/>
          <p:nvPr/>
        </p:nvCxnSpPr>
        <p:spPr>
          <a:xfrm>
            <a:off x="5382647" y="3755545"/>
            <a:ext cx="1747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44"/>
          <p:cNvSpPr txBox="1"/>
          <p:nvPr/>
        </p:nvSpPr>
        <p:spPr>
          <a:xfrm>
            <a:off x="7251725" y="3568176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what Dior `s name reprsent?</a:t>
            </a:r>
            <a:endParaRPr sz="1000" dirty="0">
              <a:solidFill>
                <a:schemeClr val="tx1">
                  <a:lumMod val="75000"/>
                </a:schemeClr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cxnSp>
        <p:nvCxnSpPr>
          <p:cNvPr id="596" name="Google Shape;596;p44"/>
          <p:cNvCxnSpPr/>
          <p:nvPr/>
        </p:nvCxnSpPr>
        <p:spPr>
          <a:xfrm>
            <a:off x="5178868" y="4216238"/>
            <a:ext cx="1943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7" name="Google Shape;597;p44"/>
          <p:cNvSpPr txBox="1"/>
          <p:nvPr/>
        </p:nvSpPr>
        <p:spPr>
          <a:xfrm>
            <a:off x="7251725" y="4069711"/>
            <a:ext cx="1498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What is 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D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ior &amp; how it started?</a:t>
            </a:r>
            <a:r>
              <a:rPr lang="en" sz="1000" dirty="0" smtClean="0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 </a:t>
            </a:r>
            <a:endParaRPr sz="1000" dirty="0">
              <a:solidFill>
                <a:schemeClr val="tx1">
                  <a:lumMod val="75000"/>
                </a:schemeClr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1</a:t>
            </a:r>
            <a:endParaRPr sz="9600" b="1" dirty="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</a:t>
            </a:r>
            <a:r>
              <a:rPr lang="en" dirty="0" smtClean="0">
                <a:solidFill>
                  <a:schemeClr val="tx1">
                    <a:lumMod val="50000"/>
                  </a:schemeClr>
                </a:solidFill>
              </a:rPr>
              <a:t>hat is Dior?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347965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tx1">
                    <a:lumMod val="50000"/>
                  </a:schemeClr>
                </a:solidFill>
              </a:rPr>
              <a:t>Dior</a:t>
            </a:r>
            <a:endParaRPr sz="3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927348"/>
            <a:ext cx="2850791" cy="23467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solidFill>
                  <a:schemeClr val="tx1">
                    <a:lumMod val="50000"/>
                  </a:schemeClr>
                </a:solidFill>
              </a:rPr>
              <a:t>Dior is a luxury fashion house</a:t>
            </a:r>
            <a:endParaRPr sz="14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The company was founded in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1946 by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French fashion designer 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</a:rPr>
              <a:t>“Christian Dior”</a:t>
            </a:r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Ever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since the first show on 12 February 1947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the House has continued to assert its vision through elegant, structured, and infinitely feminine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collections.</a:t>
            </a:r>
            <a:endParaRPr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91" y="1233055"/>
            <a:ext cx="4776330" cy="2902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2</a:t>
            </a:r>
            <a:endParaRPr sz="9600" b="1" dirty="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Name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&amp; logo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347965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tx1">
                    <a:lumMod val="50000"/>
                  </a:schemeClr>
                </a:solidFill>
              </a:rPr>
              <a:t>Dior</a:t>
            </a:r>
            <a:endParaRPr sz="3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927348"/>
            <a:ext cx="2850791" cy="23467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dirty="0"/>
              <a:t>The logo of the company Dior is the name of the founder and fashion designer of the brand </a:t>
            </a:r>
            <a:r>
              <a:rPr lang="en-US" sz="1400" b="1" dirty="0" smtClean="0"/>
              <a:t>“Christian Dior”.</a:t>
            </a:r>
          </a:p>
          <a:p>
            <a:pPr marL="0" lvl="0" indent="0">
              <a:buNone/>
            </a:pP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imple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straight forward</a:t>
            </a:r>
          </a:p>
          <a:p>
            <a:pPr marL="0" lvl="0" indent="0">
              <a:buNone/>
            </a:pP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-Representative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of the personality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          of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its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creator</a:t>
            </a:r>
          </a:p>
          <a:p>
            <a:pPr marL="0" lvl="0" indent="0">
              <a:buNone/>
            </a:pP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-Black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white</a:t>
            </a:r>
            <a:endParaRPr lang="ar-EG" sz="14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>
              <a:buNone/>
            </a:pPr>
            <a:endParaRPr sz="1400"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00" y="734290"/>
            <a:ext cx="3118212" cy="1350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56" y="2334407"/>
            <a:ext cx="1532659" cy="153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58" y="2029691"/>
            <a:ext cx="3990108" cy="2244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12" y="562675"/>
            <a:ext cx="1467016" cy="14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3</a:t>
            </a:r>
            <a:endParaRPr sz="9600" b="1" dirty="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Brand image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2632364"/>
            <a:ext cx="3223110" cy="1995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519795"/>
            <a:ext cx="3151751" cy="1909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Oval 19"/>
          <p:cNvSpPr/>
          <p:nvPr/>
        </p:nvSpPr>
        <p:spPr>
          <a:xfrm>
            <a:off x="2193254" y="1889325"/>
            <a:ext cx="1524000" cy="1066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Dior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20" idx="1"/>
            <a:endCxn id="70" idx="2"/>
          </p:cNvCxnSpPr>
          <p:nvPr/>
        </p:nvCxnSpPr>
        <p:spPr>
          <a:xfrm flipH="1" flipV="1">
            <a:off x="1194386" y="935181"/>
            <a:ext cx="1222053" cy="1110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0"/>
            <a:endCxn id="72" idx="2"/>
          </p:cNvCxnSpPr>
          <p:nvPr/>
        </p:nvCxnSpPr>
        <p:spPr>
          <a:xfrm flipV="1">
            <a:off x="2955254" y="935181"/>
            <a:ext cx="30795" cy="954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" idx="7"/>
            <a:endCxn id="73" idx="2"/>
          </p:cNvCxnSpPr>
          <p:nvPr/>
        </p:nvCxnSpPr>
        <p:spPr>
          <a:xfrm flipV="1">
            <a:off x="3494069" y="935182"/>
            <a:ext cx="1118654" cy="1110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2"/>
          </p:cNvCxnSpPr>
          <p:nvPr/>
        </p:nvCxnSpPr>
        <p:spPr>
          <a:xfrm flipH="1">
            <a:off x="1382763" y="2422725"/>
            <a:ext cx="8104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0" idx="3"/>
            <a:endCxn id="75" idx="0"/>
          </p:cNvCxnSpPr>
          <p:nvPr/>
        </p:nvCxnSpPr>
        <p:spPr>
          <a:xfrm flipH="1">
            <a:off x="1176003" y="2799896"/>
            <a:ext cx="1240436" cy="878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4"/>
            <a:endCxn id="76" idx="0"/>
          </p:cNvCxnSpPr>
          <p:nvPr/>
        </p:nvCxnSpPr>
        <p:spPr>
          <a:xfrm flipH="1">
            <a:off x="2955253" y="2956125"/>
            <a:ext cx="1" cy="734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5"/>
            <a:endCxn id="77" idx="0"/>
          </p:cNvCxnSpPr>
          <p:nvPr/>
        </p:nvCxnSpPr>
        <p:spPr>
          <a:xfrm>
            <a:off x="3494069" y="2799896"/>
            <a:ext cx="1092136" cy="878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0" idx="6"/>
            <a:endCxn id="78" idx="1"/>
          </p:cNvCxnSpPr>
          <p:nvPr/>
        </p:nvCxnSpPr>
        <p:spPr>
          <a:xfrm>
            <a:off x="3717254" y="2422725"/>
            <a:ext cx="505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10543" y="633029"/>
            <a:ext cx="1167685" cy="302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Expensive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78028" y="633029"/>
            <a:ext cx="1016041" cy="302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remium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141668" y="633030"/>
            <a:ext cx="942110" cy="302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Fashion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10543" y="2244665"/>
            <a:ext cx="1120332" cy="356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legant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11151" y="3678382"/>
            <a:ext cx="1129704" cy="367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Proud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111471" y="3691097"/>
            <a:ext cx="1687563" cy="3727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High quality fabrics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169650" y="3678382"/>
            <a:ext cx="833110" cy="367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rusted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222686" y="2244665"/>
            <a:ext cx="953232" cy="356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French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4</a:t>
            </a:r>
            <a:endParaRPr sz="9600" b="1" dirty="0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Stretching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&amp;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Extension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270</Words>
  <Application>Microsoft Office PowerPoint</Application>
  <PresentationFormat>On-screen Show (16:9)</PresentationFormat>
  <Paragraphs>79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Playfair Display Regular</vt:lpstr>
      <vt:lpstr>Inria Serif Light</vt:lpstr>
      <vt:lpstr>Inria Serif</vt:lpstr>
      <vt:lpstr>Arial</vt:lpstr>
      <vt:lpstr>inherit</vt:lpstr>
      <vt:lpstr>Paulina template</vt:lpstr>
      <vt:lpstr>Dior</vt:lpstr>
      <vt:lpstr>Table  of contents</vt:lpstr>
      <vt:lpstr>What is Dior?</vt:lpstr>
      <vt:lpstr>Dior</vt:lpstr>
      <vt:lpstr>Name &amp; logo</vt:lpstr>
      <vt:lpstr>Dior</vt:lpstr>
      <vt:lpstr>Brand image</vt:lpstr>
      <vt:lpstr>PowerPoint Presentation</vt:lpstr>
      <vt:lpstr>Stretching  &amp;  Extension</vt:lpstr>
      <vt:lpstr>PowerPoint Presentation</vt:lpstr>
      <vt:lpstr>PowerPoint Presentation</vt:lpstr>
      <vt:lpstr>Endorsement</vt:lpstr>
      <vt:lpstr>PowerPoint Presentation</vt:lpstr>
      <vt:lpstr>Endorsement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Dior</dc:title>
  <dc:creator>hp</dc:creator>
  <cp:lastModifiedBy>hp</cp:lastModifiedBy>
  <cp:revision>38</cp:revision>
  <dcterms:modified xsi:type="dcterms:W3CDTF">2021-12-10T21:29:21Z</dcterms:modified>
</cp:coreProperties>
</file>